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9" r:id="rId3"/>
    <p:sldId id="310" r:id="rId4"/>
    <p:sldId id="293" r:id="rId5"/>
    <p:sldId id="276" r:id="rId6"/>
    <p:sldId id="277" r:id="rId7"/>
    <p:sldId id="278" r:id="rId8"/>
    <p:sldId id="304" r:id="rId9"/>
    <p:sldId id="305" r:id="rId10"/>
    <p:sldId id="306" r:id="rId11"/>
    <p:sldId id="307" r:id="rId12"/>
    <p:sldId id="312" r:id="rId13"/>
    <p:sldId id="311" r:id="rId14"/>
    <p:sldId id="273" r:id="rId15"/>
    <p:sldId id="27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40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560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Email #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7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Satisfaction Survey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7848600" cy="2286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 few days after purchase, send an email asking for feedback through a survey.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Email #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8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Referral Request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7848600" cy="2286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Always ask for referrals. Keep in mind that customer acquisition through referrals is typically much cheaper than other channels.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Email #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9 </a:t>
            </a:r>
            <a:r>
              <a:rPr lang="en-IN" sz="3600" b="1" dirty="0" err="1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Upsell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 Email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7848600" cy="2286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If you have a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good product offering,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consider sending an </a:t>
            </a:r>
            <a:r>
              <a:rPr lang="en-IN" sz="2800" b="1" dirty="0" err="1" smtClean="0">
                <a:solidFill>
                  <a:schemeClr val="accent5">
                    <a:lumMod val="50000"/>
                  </a:schemeClr>
                </a:solidFill>
              </a:rPr>
              <a:t>upsell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email enticing your customer to buy a better version of what they’ve already bought.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Email #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10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Cross Sell Email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7848600" cy="2286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 cross sell is suggesting products related to a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purchase. Whatever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you’re selling, identify related products and be sure to tell your customers about them.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1905000"/>
            <a:ext cx="7620000" cy="3810000"/>
          </a:xfrm>
        </p:spPr>
        <p:txBody>
          <a:bodyPr>
            <a:noAutofit/>
          </a:bodyPr>
          <a:lstStyle/>
          <a:p>
            <a:pPr algn="l">
              <a:lnSpc>
                <a:spcPct val="170000"/>
              </a:lnSpc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Conclusion</a:t>
            </a:r>
          </a:p>
          <a:p>
            <a:pPr algn="l"/>
            <a:endParaRPr lang="en-IN" sz="2800" b="1" dirty="0" smtClean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Pick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at least three types of emails and add them to your </a:t>
            </a:r>
            <a:r>
              <a:rPr lang="en-IN" sz="2800" b="1" dirty="0" err="1" smtClean="0">
                <a:solidFill>
                  <a:schemeClr val="accent5">
                    <a:lumMod val="50000"/>
                  </a:schemeClr>
                </a:solidFill>
              </a:rPr>
              <a:t>autoresponder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. You’ll see a lift in revenue in no time at all</a:t>
            </a:r>
            <a:r>
              <a:rPr lang="en-IN" sz="2800" dirty="0" smtClean="0"/>
              <a:t>.</a:t>
            </a:r>
            <a:endParaRPr lang="en-I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667000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Thank You</a:t>
            </a:r>
            <a:endParaRPr lang="en-US" sz="60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470025"/>
          </a:xfrm>
        </p:spPr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15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447800" y="3505200"/>
            <a:ext cx="6400800" cy="1752600"/>
          </a:xfrm>
        </p:spPr>
        <p:txBody>
          <a:bodyPr>
            <a:norm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10 Email styles to boost your profits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2438400"/>
            <a:ext cx="8001000" cy="2209800"/>
          </a:xfrm>
        </p:spPr>
        <p:txBody>
          <a:bodyPr>
            <a:normAutofit lnSpcReduction="10000"/>
          </a:bodyPr>
          <a:lstStyle/>
          <a:p>
            <a:pPr fontAlgn="ctr">
              <a:buNone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There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are </a:t>
            </a:r>
            <a:endParaRPr lang="en-IN" sz="3600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  <a:p>
            <a:pPr fontAlgn="ctr">
              <a:buNone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many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different kinds of emails you could send. We won’t cover them all here, but as you plan to expand your email communications, here’s a helpful model to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consider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Email #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1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Your Challenges + Wants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762000" y="3429000"/>
            <a:ext cx="7620000" cy="1524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Send an email immediately after opt-in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and ask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which of your products or services the person is most interested in receiving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914400" y="2133600"/>
            <a:ext cx="7010400" cy="990600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Email #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2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Introduce Your Company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838200" y="3581400"/>
            <a:ext cx="7391400" cy="1600200"/>
          </a:xfrm>
        </p:spPr>
        <p:txBody>
          <a:bodyPr>
            <a:noAutofit/>
          </a:bodyPr>
          <a:lstStyle/>
          <a:p>
            <a:pPr marL="0" lvl="2"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One of the first things you should do is welcome and thank your new customer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62000" y="1905000"/>
            <a:ext cx="76962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Email #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3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Content Follow-Up</a:t>
            </a:r>
            <a:b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</a:b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6002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If you receive email addresses through a content download, ask them what they thought about it!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Email #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4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Educational Drip Campaign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7848600" cy="2286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Educational emails anticipate your prospects’ thought process and deliver information to them in the order they need it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Email #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5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Thank You For Your Purchase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7848600" cy="2286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Send an email thanking them for their business.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Let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them know what will happen next and what their purchase means to you.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Email #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6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Receipt Email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7848600" cy="2286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Send an easily searchable receipt email.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2029</TotalTime>
  <Words>292</Words>
  <Application>Microsoft Office PowerPoint</Application>
  <PresentationFormat>On-screen Show (4:3)</PresentationFormat>
  <Paragraphs>28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Video 15</vt:lpstr>
      <vt:lpstr>Slide 3</vt:lpstr>
      <vt:lpstr>Email #1 Your Challenges + Wants</vt:lpstr>
      <vt:lpstr>Email #2 Introduce Your Company</vt:lpstr>
      <vt:lpstr>Email #3 Content Follow-Up </vt:lpstr>
      <vt:lpstr>Email #4 Educational Drip Campaign</vt:lpstr>
      <vt:lpstr>Email #5 Thank You For Your Purchase</vt:lpstr>
      <vt:lpstr>Email #6 Receipt Email</vt:lpstr>
      <vt:lpstr>Email #7 Satisfaction Survey</vt:lpstr>
      <vt:lpstr>Email #8 Referral Request</vt:lpstr>
      <vt:lpstr>Email #9 Upsell Email</vt:lpstr>
      <vt:lpstr>Email #10 Cross Sell Email</vt:lpstr>
      <vt:lpstr>Slide 14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Ashish Nikhanj</dc:creator>
  <cp:lastModifiedBy>Ashish Nikhanj</cp:lastModifiedBy>
  <cp:revision>109</cp:revision>
  <dcterms:created xsi:type="dcterms:W3CDTF">2006-08-16T00:00:00Z</dcterms:created>
  <dcterms:modified xsi:type="dcterms:W3CDTF">2016-10-23T14:24:58Z</dcterms:modified>
</cp:coreProperties>
</file>